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E61-E615-6347-7A0A-3A00B9A60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A2859-976A-72B4-B801-ACFE208FA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97C56-A1E3-2D55-B105-714F78A0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A1FD4-1358-3DC2-973F-D23B0A78C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238CA-9EF8-6D38-9BFD-2C16F276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23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31B5-3372-B00B-4B13-77A8D01E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A888C-D132-0EE1-9F97-4D989A2E6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26579-9F77-C472-DE17-8DF50B0FC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C1F48-AB2E-6D6C-0EEA-65E473F5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0AF88-03E7-A080-E351-0D0FAEBE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B10FA-0161-6D82-99F0-0263A8BA4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1F4FD-C2F3-BF01-C130-7192D505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40CE3-9FAF-CE1F-C7F2-3D392DC2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6F5FD-BF21-AB47-3BB4-DCE4C7D5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71386-2F48-DCD0-B3BF-3609F28F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1FEE-279B-73F4-B246-AE7AA894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6DDE1-DBCF-0C1F-104B-DA4E3CC37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9906E-AFFE-18D3-A88D-82C8F5CC2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69F75-ECC6-F47A-07D9-92281379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7D4D5-306F-1601-2DEF-B184EE62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84D1-FA69-A67A-0F51-7203A3C6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385CE-0151-A17A-9A9D-BFAD2A639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F03A9-D33D-FB09-E68E-04B6473D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7F9BE-288E-100B-F535-E246E41E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91EEC-7AEE-B7BB-7D9E-2AA98E0A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C74D-5B4D-2FCC-664C-17F8A839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A326-3893-9C5A-3EC5-C256A98F6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0D347-0C9D-61F3-3D25-4EE95C657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2A051-6AA4-2A5C-8CE7-84B00A45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9FA61-A960-4BB8-3BF4-141A019B8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9716C-2BB1-6C6D-4268-23AB1131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80C5F-1833-DEBB-9FB9-952E9DFBB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BBFDD-0421-A52A-BC26-E6AD2C9EA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17AC5-2A72-63B1-4B03-D6AC16D7D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CD956-690E-8BA1-8405-D7126C5FB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1DF47E-0E5C-B43A-596D-1509C5B79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01E02-08D5-5C94-A864-F6EC53BD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73B92-079E-A48C-DD9B-B0D2B5F6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07E74-188D-0299-ED51-5C02D192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9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E4FB-A849-10AD-528D-B437995E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407A3-7788-0C51-AD0C-4953E8D1A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E5FFD-6E35-BAB5-53D6-064EB4B60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0BDE8-D3B7-EF4C-9CD8-BC75DE25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0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E44DA-E383-579C-DD11-1775EF8E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8F982-47C9-294F-D9C0-0BC5B4D1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9ADA7-9DF7-5806-1A12-5F6D2EBF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90D3C-D0F0-89AB-4555-B3C6C78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0BEB-1B23-5A18-D073-8808AF4EE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6846F-317B-594A-4682-33C3FAB91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57C63-1EF9-611A-F7DE-8BAF181E3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0AA4B-4389-721D-DE2C-A04E68DEA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CE83-DDAD-6764-F542-21C960BF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3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3D3F-4C1A-B67C-4358-12738636E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D3F7A8-3B84-9BB4-EF8E-FEE0BF4119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114B9-1146-1D2B-72FC-0073B165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ECCA2-FC5E-42B7-FAF6-8955E46D9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631B0-F20A-68DA-5E6E-0C5B857A9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BAB69-1715-B98D-B46A-3E85E8B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8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CF688-F9DC-E41D-7E1F-B64784E0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5BEBD-1509-0EE9-9302-FF5A58F2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85A77-9276-C151-AE31-A0060A3A2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6A13C3-C6CF-FB4C-B818-53E44DA4C342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BFCDF-81D2-F441-D34D-B82324936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59136-B011-0D91-5494-0551C2B11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4D0AED-9087-5E45-B88A-A0268243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6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9714-9CE0-E645-0C52-2FEEEE55D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Materiale</a:t>
            </a:r>
            <a:r>
              <a:rPr lang="en-US" dirty="0"/>
              <a:t> </a:t>
            </a:r>
            <a:r>
              <a:rPr lang="en-US" dirty="0" err="1"/>
              <a:t>necesare</a:t>
            </a:r>
            <a:br>
              <a:rPr lang="en-US" dirty="0"/>
            </a:br>
            <a:r>
              <a:rPr lang="en-US" dirty="0"/>
              <a:t>Escape Room</a:t>
            </a:r>
          </a:p>
        </p:txBody>
      </p:sp>
    </p:spTree>
    <p:extLst>
      <p:ext uri="{BB962C8B-B14F-4D97-AF65-F5344CB8AC3E}">
        <p14:creationId xmlns:p14="http://schemas.microsoft.com/office/powerpoint/2010/main" val="19044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5FB97-4141-382E-7E43-8EF15E6E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8A550591-8D51-D261-61B0-B7CF23B6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80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D687F-62E4-DBF3-5625-5EFF8A62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82D4B12-FE3C-8BA0-2100-9BCED3DFA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47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8B91-D521-4184-BAB3-2D362060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F37F9A6-F2BB-3A91-31DC-0674190C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50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F9C0-E8D1-FC18-65AD-0833BBDB0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E0C508F-A8E7-6B36-1216-D743BF74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475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B755-0724-8B1E-1650-3419C46B7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C32D5F-1F54-9A6F-937A-CEA2DFEA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979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1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22EC-BAC3-281D-B13E-07B3212AC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796E7ED-C652-5225-D651-DB6504AC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511" y="2267465"/>
            <a:ext cx="3295318" cy="23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8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</Words>
  <Application>Microsoft Macintosh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Materiale necesare Escape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Miru H</dc:creator>
  <cp:lastModifiedBy>Miru H</cp:lastModifiedBy>
  <cp:revision>1</cp:revision>
  <dcterms:created xsi:type="dcterms:W3CDTF">2026-01-09T11:15:37Z</dcterms:created>
  <dcterms:modified xsi:type="dcterms:W3CDTF">2026-01-09T11:39:35Z</dcterms:modified>
</cp:coreProperties>
</file>